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51AA-0C6D-3ED3-DAE5-1E5C1EDDD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3971A-62AA-B01B-796F-AA60FE9F2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FB43A-5937-7F28-4A71-12EE74FD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850DC-0896-3A32-514F-E3E38BD4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62235-0FF2-4BE9-EC65-E5D59C15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2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2282-4CD1-2FB5-FD04-CA279FAE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ABA84-6AD1-E6B9-8134-7D7BDB7EB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385E0-E89F-21AB-20ED-742D17AD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48CF8-5762-43EB-FA12-10FEBF33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5053D-C925-A5B5-9883-A3E7324F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6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92A5BF-80B3-C62A-9312-0EE668AE4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84CAF-6460-597C-2CAE-8D028440B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070CE-7FEA-FF07-03D6-E4442DB1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F5FBF-5F94-FD4A-165E-5E3764D07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06AA1-C816-B7B8-09C2-8345825D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F701-9BA0-FCF8-7330-08A2FF8C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5119-6B2B-1FB2-1A96-E7889F77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771D9-40FC-1283-45ED-50EC56E6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1CDA0-CCAC-EADC-7936-77D42F013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5C4BE-5775-B74B-B87B-A872A57F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8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05F4-058A-A8DF-8DE0-5E8DC19A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E0CE-F659-801D-184B-6BAAD6FD5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35DA0-BC60-3369-164E-D6B154B96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E5A2C-3129-558F-9F00-6770B2E3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2B51E-D8FE-C6CA-ED55-0EDD4799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3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CB84-E725-7393-A856-CCE477F4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FAE52-F410-43DE-3D92-E71F908A1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AE278-CB21-96BD-EEE1-1B1BCF4EC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446C5-B9BE-A072-6EF0-5C793F5C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DD3B2-3A75-CD04-49DC-BDAC69AA6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0EB92-7820-6240-DFA3-B3C9D492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5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0DAB-6BDA-CDDE-7D68-ED1EDDF6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BABE2-454D-7C68-1C81-27B3E66DC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21972-F504-A3A8-78AE-889E9D0EA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CED2BA-DDE0-782F-D041-EF70915C7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F5F5E-4B58-3718-4693-4FB2C7EDA6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ADFC6-BB1D-2BA1-203F-7602C5BF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408EBF-66AC-529B-12A5-224B00FA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40D35-B03C-8776-57CD-AAFB2053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15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8C31-0A7A-D814-C9F8-0CD575F79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F5EBEC-FAFA-B5FF-B2BC-20932C06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93DB-EDA1-E4AA-FBFD-14FAE8B2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10DB1-A746-DAE0-297C-FFCA52E6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7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6AD749-87A9-E44E-5607-1CB4B632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B0BD3F-4156-AC0A-6F02-3187150B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A5DB7-7FEC-C6D0-BE1E-425FE2213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043F-0048-9E71-ACB9-F5278BA9E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57637-FC41-33A5-C535-1E87AF245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504AC-07CB-4810-7666-41F2DB9DF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ED030-63F0-3FE4-3E27-945C7C33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7D839-E92D-1EF1-EDE1-2B154FC61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D4595-AC05-A880-36E4-1B160B39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5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3771-502C-945B-F64C-48DA2EBD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BE4758-B4D1-7670-B48C-531A239A1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4DC48-B565-6F53-FA45-C566E6CD0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3CACA-728C-FF70-0D17-D07DDC08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7742B-0853-B629-352D-AEA53FCA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3D2CB-7FE7-EAA9-FAAE-1D11C255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9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1BCB3F-14FA-6ED5-FFE6-32EC3C9D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ED3BC-7716-96C0-92A4-CD0C73719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3A60-5C9F-E78C-0833-2F8285ABE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8B1B6-2BF2-45EB-B09A-B1839E540C2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A5F34-B66B-E17B-314A-3251A49B5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4F4D3-93B9-44A3-971E-199404B23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6BCB9-18B6-4852-BDCF-C28C524DC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8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B87FF-A429-905F-16A8-B2BBF2EA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642BCF-C823-519C-1E0C-0705656FF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53991" cy="6858000"/>
          </a:xfrm>
        </p:spPr>
      </p:pic>
    </p:spTree>
    <p:extLst>
      <p:ext uri="{BB962C8B-B14F-4D97-AF65-F5344CB8AC3E}">
        <p14:creationId xmlns:p14="http://schemas.microsoft.com/office/powerpoint/2010/main" val="275050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E808-98F8-C2CA-6A9C-C6A07E89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21F2BF-F788-FD82-9B82-8B55F82976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70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7E75-BC6F-C0BE-93D2-496B976D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00EEE8-C069-1BE3-0DB1-E8639ACFA3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86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E73D-592C-F280-9F89-2738B7B2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5C96-1ADF-D236-2760-017BB2896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540481-A3FF-2329-6E03-49D54C0E6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20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CE3E-0C27-050F-3DD0-E31CE437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9F2F21-1DA5-4000-BCD9-39F0D54F4A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4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69B9-3519-E07A-D4D2-7F161F40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2F9212-B0B5-64DC-0C0A-27937B56CD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43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DAF8-F78E-3394-BC4A-A560F113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C4F7402-4C06-9B96-10D9-8D1508FF21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57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05EB-2121-FEC8-06D0-0BE221E7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C896F5E-54D5-B14B-AF56-27AE6B8033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9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BC4A-3E2F-BC5C-CD90-517B7CF2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1581114-4932-B295-4D47-D93BF71C43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08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AA5B5-2195-1C33-0CBA-E539FAE5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2E0675B-5F90-9A4F-298B-2CC9F12CF2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3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CD8FB-C411-0E2E-5C07-F5381712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F015101-26DA-E4F8-C225-243B802CB7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14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1305-5D30-4D84-E5B8-E6D72EA8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7200" b="1" dirty="0" err="1">
                <a:solidFill>
                  <a:srgbClr val="C00000"/>
                </a:solidFill>
              </a:rPr>
              <a:t>Table</a:t>
            </a:r>
            <a:r>
              <a:rPr lang="tr-TR" sz="7200" b="1" dirty="0">
                <a:solidFill>
                  <a:srgbClr val="C00000"/>
                </a:solidFill>
              </a:rPr>
              <a:t> of </a:t>
            </a:r>
            <a:r>
              <a:rPr lang="tr-TR" sz="7200" b="1" dirty="0" err="1">
                <a:solidFill>
                  <a:srgbClr val="C00000"/>
                </a:solidFill>
              </a:rPr>
              <a:t>Contents</a:t>
            </a:r>
            <a:endParaRPr lang="en-US" sz="72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4691-8A11-E043-DEE8-05B214054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4400" dirty="0"/>
              <a:t>  VLOOKUP &amp; HLOOKUP </a:t>
            </a:r>
            <a:r>
              <a:rPr lang="tr-TR" sz="4400" dirty="0" err="1"/>
              <a:t>and</a:t>
            </a:r>
            <a:endParaRPr lang="tr-TR" sz="4400" dirty="0"/>
          </a:p>
          <a:p>
            <a:pPr marL="0" indent="0">
              <a:buNone/>
            </a:pPr>
            <a:r>
              <a:rPr lang="tr-TR" sz="4400" dirty="0"/>
              <a:t>      INDEX(MATCH(), MATCH())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4400" dirty="0"/>
              <a:t>  </a:t>
            </a:r>
            <a:r>
              <a:rPr lang="tr-TR" sz="4400" dirty="0" err="1"/>
              <a:t>Text</a:t>
            </a:r>
            <a:r>
              <a:rPr lang="tr-TR" sz="4400" dirty="0"/>
              <a:t> </a:t>
            </a:r>
            <a:r>
              <a:rPr lang="tr-TR" sz="4400" dirty="0" err="1"/>
              <a:t>Functions</a:t>
            </a:r>
            <a:endParaRPr lang="tr-TR" sz="4400" dirty="0"/>
          </a:p>
          <a:p>
            <a:pPr>
              <a:buFont typeface="Wingdings" panose="05000000000000000000" pitchFamily="2" charset="2"/>
              <a:buChar char="Ø"/>
            </a:pPr>
            <a:r>
              <a:rPr lang="tr-TR" sz="4400" dirty="0"/>
              <a:t>  </a:t>
            </a:r>
            <a:r>
              <a:rPr lang="tr-TR" sz="4400" dirty="0" err="1"/>
              <a:t>Date</a:t>
            </a:r>
            <a:r>
              <a:rPr lang="tr-TR" sz="4400" dirty="0"/>
              <a:t> &amp; Time </a:t>
            </a:r>
            <a:r>
              <a:rPr lang="tr-TR" sz="4400" dirty="0" err="1"/>
              <a:t>Functions</a:t>
            </a:r>
            <a:endParaRPr lang="tr-TR" sz="4400" dirty="0"/>
          </a:p>
          <a:p>
            <a:pPr>
              <a:buFont typeface="Wingdings" panose="05000000000000000000" pitchFamily="2" charset="2"/>
              <a:buChar char="Ø"/>
            </a:pPr>
            <a:r>
              <a:rPr lang="tr-TR" sz="4400" dirty="0"/>
              <a:t>  </a:t>
            </a:r>
            <a:r>
              <a:rPr lang="tr-TR" sz="4400" dirty="0" err="1"/>
              <a:t>Rounding</a:t>
            </a:r>
            <a:r>
              <a:rPr lang="tr-TR" sz="4400" dirty="0"/>
              <a:t> &amp; </a:t>
            </a:r>
            <a:r>
              <a:rPr lang="tr-TR" sz="4400" dirty="0" err="1"/>
              <a:t>Randomizing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6778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B208-01E8-F290-CD9F-90A8A22C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ADBECEE-F272-7622-2495-D112D6E933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0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1DE9-B1D6-6189-6A16-135F42C0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CC77B-8F87-D63B-7419-3BD53BBBE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CFE8A1F-BE13-C7E2-7C51-00FE0581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2182981" cy="686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16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71DD-8B48-8A41-8D3C-F9EB7DDBE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51B091B-5860-679D-2C0E-630CAAFB53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22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1AD6-0165-D4F6-B0DB-FF02A4DF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26F8EBC-D13D-22C6-D410-5B18B41B5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878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A8A51-EE08-C34D-C526-3392E919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E15C6C3-C736-FFAA-76F0-2C8976859D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93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49EA-5FEB-367D-0E23-DDF096CB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A8A9A84-E51B-9229-699B-0541728BC1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47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74DE-FB01-D4DF-94E0-49D7C71F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C1EB42A-3407-3355-70A0-99BBC5776D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77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B61A-13D7-37AD-0B94-8B682E4E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B83F97C-4F0E-62A9-833D-8DD093958C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720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B708-070C-2AF3-D254-C405723B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A4A2878-5490-9BA5-B152-5994C103EF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66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C629-80A8-6AC6-BFDC-7EE88A80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1FB6-E5DF-E6CA-7FBC-7B1DFDE29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10AD95F-8E5D-6709-8DFC-82217247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12192000" cy="686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565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CE1B-F9BA-B55E-B139-E944E2EA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D01B33-453F-499B-D76A-C704DEC95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59283" cy="6696635"/>
          </a:xfrm>
        </p:spPr>
      </p:pic>
    </p:spTree>
    <p:extLst>
      <p:ext uri="{BB962C8B-B14F-4D97-AF65-F5344CB8AC3E}">
        <p14:creationId xmlns:p14="http://schemas.microsoft.com/office/powerpoint/2010/main" val="18218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8680-6EE1-4B0C-E29F-B325BF0F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4DE84-E70C-FD01-3DA8-DAD778C3D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862BC8E-ABFF-AF5C-39BA-CCEC0D3D5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080"/>
            <a:ext cx="11717867" cy="660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11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4DD1-5FBC-8F86-8D23-5D666AF2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8ED7F2C5-FF38-2BCB-B6BD-30D978DC77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749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B24A-C573-ED7C-0AB1-D5C3D4C1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EC5CC26-9CC6-41C0-BFDB-BC08F3CB4F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545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313D-9BE9-5938-1BD0-8DB84AD7B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EACCBDBE-A06B-9391-CEB3-7EF71CE528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15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8F1D-F75D-A29E-324A-085787AD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CB09F-C65B-979B-754B-0643F53BA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825"/>
            <a:ext cx="12191150" cy="6786282"/>
          </a:xfrm>
        </p:spPr>
      </p:pic>
    </p:spTree>
    <p:extLst>
      <p:ext uri="{BB962C8B-B14F-4D97-AF65-F5344CB8AC3E}">
        <p14:creationId xmlns:p14="http://schemas.microsoft.com/office/powerpoint/2010/main" val="399781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3506-1803-8F94-4506-6A5D4F7B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D230B-88DF-4956-9252-D3C3462D5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3790"/>
            <a:ext cx="12206744" cy="6777318"/>
          </a:xfrm>
        </p:spPr>
      </p:pic>
    </p:spTree>
    <p:extLst>
      <p:ext uri="{BB962C8B-B14F-4D97-AF65-F5344CB8AC3E}">
        <p14:creationId xmlns:p14="http://schemas.microsoft.com/office/powerpoint/2010/main" val="124198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F617-0AEE-A830-AA89-33FB869B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97AFFC-C3CB-BD56-3388-2C7FF3023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0684"/>
            <a:ext cx="12192000" cy="6752377"/>
          </a:xfrm>
        </p:spPr>
      </p:pic>
    </p:spTree>
    <p:extLst>
      <p:ext uri="{BB962C8B-B14F-4D97-AF65-F5344CB8AC3E}">
        <p14:creationId xmlns:p14="http://schemas.microsoft.com/office/powerpoint/2010/main" val="49232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079F-AEF2-AD33-A5CD-81557BB1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AE807-A755-37ED-6802-5862D25D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31139"/>
          </a:xfrm>
        </p:spPr>
      </p:pic>
    </p:spTree>
    <p:extLst>
      <p:ext uri="{BB962C8B-B14F-4D97-AF65-F5344CB8AC3E}">
        <p14:creationId xmlns:p14="http://schemas.microsoft.com/office/powerpoint/2010/main" val="177979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695D-F43E-30C4-E8FE-F67D9AE0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CC5BCC-40CF-6DD0-7BCD-1ECCE29C6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612"/>
            <a:ext cx="12192000" cy="6736496"/>
          </a:xfrm>
        </p:spPr>
      </p:pic>
    </p:spTree>
    <p:extLst>
      <p:ext uri="{BB962C8B-B14F-4D97-AF65-F5344CB8AC3E}">
        <p14:creationId xmlns:p14="http://schemas.microsoft.com/office/powerpoint/2010/main" val="128953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0A41-F163-BC56-004D-85B10994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E84ACB-9058-1887-77CF-A1FEB20C92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796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27</Words>
  <Application>Microsoft Office PowerPoint</Application>
  <PresentationFormat>Widescreen</PresentationFormat>
  <Paragraphs>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Theme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Toprak Dindar</dc:creator>
  <cp:lastModifiedBy>Toprak Dindar</cp:lastModifiedBy>
  <cp:revision>2</cp:revision>
  <dcterms:created xsi:type="dcterms:W3CDTF">2024-04-18T23:17:54Z</dcterms:created>
  <dcterms:modified xsi:type="dcterms:W3CDTF">2024-04-25T07:53:32Z</dcterms:modified>
</cp:coreProperties>
</file>